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2" r:id="rId6"/>
    <p:sldId id="261" r:id="rId7"/>
    <p:sldId id="260" r:id="rId8"/>
    <p:sldId id="259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80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времени вы читаете детям?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 минут</c:v>
                </c:pt>
                <c:pt idx="1">
                  <c:v>30 минут</c:v>
                </c:pt>
                <c:pt idx="2">
                  <c:v>не читаю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Ходите ли вы в библиотеку с ребенком?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Будем ходить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Обсуждаете ли вы прочитанное с ребенком?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8BAC-D1A2-4C42-8261-F2CFA99D157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51-D0E3-4512-8722-33A844BA8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13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8BAC-D1A2-4C42-8261-F2CFA99D157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51-D0E3-4512-8722-33A844BA8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02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8BAC-D1A2-4C42-8261-F2CFA99D157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51-D0E3-4512-8722-33A844BA8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964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8BAC-D1A2-4C42-8261-F2CFA99D157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51-D0E3-4512-8722-33A844BA8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37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8BAC-D1A2-4C42-8261-F2CFA99D157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51-D0E3-4512-8722-33A844BA8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89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8BAC-D1A2-4C42-8261-F2CFA99D157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51-D0E3-4512-8722-33A844BA8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3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8BAC-D1A2-4C42-8261-F2CFA99D157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51-D0E3-4512-8722-33A844BA8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47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8BAC-D1A2-4C42-8261-F2CFA99D157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51-D0E3-4512-8722-33A844BA8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512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8BAC-D1A2-4C42-8261-F2CFA99D157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51-D0E3-4512-8722-33A844BA8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67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8BAC-D1A2-4C42-8261-F2CFA99D157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51-D0E3-4512-8722-33A844BA8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442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8BAC-D1A2-4C42-8261-F2CFA99D157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B251-D0E3-4512-8722-33A844BA8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17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E8BAC-D1A2-4C42-8261-F2CFA99D157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0B251-D0E3-4512-8722-33A844BA8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38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798" y="1243577"/>
            <a:ext cx="63208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подготовительной группе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«Почемучки»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Книжкина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неделя»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5229200"/>
            <a:ext cx="259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Выполнили: Адель В.Г.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      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Гагуева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А.В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3734503" cy="331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3597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836" y="1091396"/>
            <a:ext cx="3203848" cy="2402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384021"/>
            <a:ext cx="5299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 в библиотеку за книгами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212976"/>
            <a:ext cx="4013684" cy="301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680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24744"/>
            <a:ext cx="3635896" cy="2726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332656"/>
            <a:ext cx="6307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асфальте «Сказка за сказкой»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562" y="4293096"/>
            <a:ext cx="2281735" cy="17113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2761" y="4293095"/>
            <a:ext cx="2281734" cy="17113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4495" y="1790818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88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196752"/>
            <a:ext cx="3264363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397875"/>
            <a:ext cx="7385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«Книжка заболела»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029" y="1196752"/>
            <a:ext cx="3264363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4255" y="3212976"/>
            <a:ext cx="4163955" cy="312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8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196752"/>
            <a:ext cx="6516216" cy="4887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476672"/>
            <a:ext cx="480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«Моя любимая книга»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26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295" y="3284984"/>
            <a:ext cx="3995936" cy="2996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461863"/>
            <a:ext cx="580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«Магазин книг»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0503" y="1196752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963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2248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иллюстраций к книгам прочитанным в садике.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066318"/>
            <a:ext cx="3188924" cy="2391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652" y="3789040"/>
            <a:ext cx="3131840" cy="2348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988840"/>
            <a:ext cx="4220316" cy="31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4786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2105472"/>
            <a:ext cx="2880320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717032"/>
            <a:ext cx="3298968" cy="24742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533871"/>
            <a:ext cx="6252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Опыт- эксперимент  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Цветик-семицветик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851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87"/>
            <a:ext cx="9036496" cy="6871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244854"/>
            <a:ext cx="5164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на тему: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ребенка с книгой»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407292988"/>
              </p:ext>
            </p:extLst>
          </p:nvPr>
        </p:nvGraphicFramePr>
        <p:xfrm>
          <a:off x="1043608" y="1365866"/>
          <a:ext cx="3024336" cy="299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380346087"/>
              </p:ext>
            </p:extLst>
          </p:nvPr>
        </p:nvGraphicFramePr>
        <p:xfrm>
          <a:off x="5004048" y="1268760"/>
          <a:ext cx="295232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403800598"/>
              </p:ext>
            </p:extLst>
          </p:nvPr>
        </p:nvGraphicFramePr>
        <p:xfrm>
          <a:off x="2718048" y="4028728"/>
          <a:ext cx="36004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77291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512722"/>
            <a:ext cx="7563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с родителями «Мы читающая семья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052736"/>
            <a:ext cx="2211710" cy="2948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080182"/>
            <a:ext cx="2589752" cy="3453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163748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787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476672"/>
            <a:ext cx="6204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 раскрасок «Иллюстрации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 народных сказок»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556792"/>
            <a:ext cx="2843808" cy="2132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92494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536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764704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Вид, тип проекта: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краткосрочный, творческий педагогический, художественно – речевой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проекта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неделя (с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04.04.2015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08.04.2015)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проекта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дети подготовительной  группы, 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воспитатели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библиотекарь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294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28401"/>
            <a:ext cx="3419872" cy="2564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8133" y="332656"/>
            <a:ext cx="4820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 проекта.</a:t>
            </a:r>
          </a:p>
          <a:p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сказки «Три медведя» для </a:t>
            </a:r>
          </a:p>
          <a:p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645024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816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443449"/>
            <a:ext cx="3182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проекта: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3107" y="843677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 проекта  было замечено, что дети стали чаще брать в руки книги, рассматривать иллюстрации познавательных книг, стали больше просить воспитателя почитать им.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 изменено и отношение детей к книгам. Они стали аккуратнее и бережнее к ним относиться. Кроме того, после экскурсии в библиотеку, многие дети и их родители стали ее частыми посетителями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889601"/>
            <a:ext cx="5004048" cy="3753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56" y="2889601"/>
            <a:ext cx="2843808" cy="2132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11189" y="4839296"/>
            <a:ext cx="2083287" cy="15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89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620688"/>
            <a:ext cx="763284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проекта: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приобщение детей к книжной культуре, повышения интереса к стремлению получать знания через книгу.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введение в практику разнообразных форм и методов работы с литературными произведениями, способствующих приобщению детей к книге для развития познавательной, творческой и эмоциональной активности детей;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выявить знание детских сказок через различные виды игр;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привлечь родителей к совместному творчеству в рамках «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Книжкиной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недели»;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желание к постоянному общению с книгой и бережному отношению к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4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1880" y="404664"/>
            <a:ext cx="279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1545" y="916184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Вводный этап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дети знакомятся с историей появления и создания книги, с профессиями людей, работающими над книгой; .экскурсия в библиотеку, где дети, многие впервые, увидели огромную страну книг.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практический, когда дети, получив всю  необходимую информацию, начинают работать как взрослые, над созданиями книг. Накопление литературного материала, соответствующего возрасту детей. Развитие читательского интереса. Подготовка к проведению сюжетно-ролевой игры «Библиотека».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Завершающим этапом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стало создание собственной иллюстрированной книги.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стало не только повышение интереса детей к книге, но и получение читательского листа в детской городской библиотеке.</a:t>
            </a:r>
          </a:p>
        </p:txBody>
      </p:sp>
    </p:spTree>
    <p:extLst>
      <p:ext uri="{BB962C8B-B14F-4D97-AF65-F5344CB8AC3E}">
        <p14:creationId xmlns:p14="http://schemas.microsoft.com/office/powerpoint/2010/main" xmlns="" val="135006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332656"/>
            <a:ext cx="63075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«Аленький цветочек»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(Цветочек, чудовище, дворец)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409874"/>
            <a:ext cx="2651787" cy="19888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4149080"/>
            <a:ext cx="2980200" cy="22351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323575"/>
            <a:ext cx="4612381" cy="34592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033" y="3933056"/>
            <a:ext cx="3131840" cy="23488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155" y="2852936"/>
            <a:ext cx="2339752" cy="17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276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844824"/>
            <a:ext cx="3035829" cy="2276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7778" y="476672"/>
            <a:ext cx="5657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ФЭМП: «Избушка на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урьих ножках»,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«Замок принцессы»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221088"/>
            <a:ext cx="3131840" cy="2348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461202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64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536" y="1124744"/>
            <a:ext cx="3323861" cy="2492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548680"/>
            <a:ext cx="5011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Лепка: «Мой любимый персонаж»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506" y="3248308"/>
            <a:ext cx="344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Арина К. «Лисичка и колобок»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432" y="3717031"/>
            <a:ext cx="3316965" cy="2487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047" y="5843503"/>
            <a:ext cx="3630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Федя «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Чиполлино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его друг»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0397" y="1912185"/>
            <a:ext cx="4812923" cy="360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05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07" y="1124744"/>
            <a:ext cx="3515883" cy="2636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461863"/>
            <a:ext cx="5482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«Библиотека»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488" y="3795401"/>
            <a:ext cx="3563888" cy="26729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45009" y="1689505"/>
            <a:ext cx="4376563" cy="3282422"/>
          </a:xfrm>
          <a:prstGeom prst="rect">
            <a:avLst/>
          </a:prstGeom>
        </p:spPr>
      </p:pic>
      <p:pic>
        <p:nvPicPr>
          <p:cNvPr id="2050" name="Picture 2" descr="C:\Users\admin\Desktop\Тоня\Книжкина неделя\open_boo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992" y="4293096"/>
            <a:ext cx="21336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96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45"/>
            <a:ext cx="9036496" cy="68718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801" y="3789040"/>
            <a:ext cx="3456384" cy="2592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32538" y="186087"/>
            <a:ext cx="4943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настольного театра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«Муха-Цокотуха»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304948"/>
            <a:ext cx="3126840" cy="23451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344074"/>
            <a:ext cx="2986460" cy="42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903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489</Words>
  <Application>Microsoft Office PowerPoint</Application>
  <PresentationFormat>Экран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анимешка</dc:creator>
  <cp:lastModifiedBy>Наталья</cp:lastModifiedBy>
  <cp:revision>14</cp:revision>
  <dcterms:created xsi:type="dcterms:W3CDTF">2016-04-18T10:05:37Z</dcterms:created>
  <dcterms:modified xsi:type="dcterms:W3CDTF">2017-02-22T13:58:36Z</dcterms:modified>
</cp:coreProperties>
</file>